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66574-96F0-491E-8B4E-A1C737BD611E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E804-1AF2-43FC-8087-958CAF398F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AE804-1AF2-43FC-8087-958CAF398F5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F2CD-5055-459A-8965-9CD6E82D40CB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5B275D-4A84-4BA8-B269-03F8B2E0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Plot</a:t>
            </a:r>
          </a:p>
          <a:p>
            <a:r>
              <a:rPr lang="en-US" dirty="0" smtClean="0"/>
              <a:t>Characters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Theme</a:t>
            </a:r>
          </a:p>
          <a:p>
            <a:r>
              <a:rPr lang="en-US" dirty="0" smtClean="0"/>
              <a:t>Point of View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of events</a:t>
            </a:r>
          </a:p>
          <a:p>
            <a:pPr lvl="1"/>
            <a:r>
              <a:rPr lang="en-US" dirty="0" smtClean="0"/>
              <a:t>Exposition</a:t>
            </a:r>
          </a:p>
          <a:p>
            <a:pPr lvl="1"/>
            <a:r>
              <a:rPr lang="en-US" dirty="0" smtClean="0"/>
              <a:t>Rising Action</a:t>
            </a:r>
          </a:p>
          <a:p>
            <a:pPr lvl="1"/>
            <a:r>
              <a:rPr lang="en-US" dirty="0" smtClean="0"/>
              <a:t>Climax</a:t>
            </a:r>
          </a:p>
          <a:p>
            <a:pPr lvl="1"/>
            <a:r>
              <a:rPr lang="en-US" dirty="0" smtClean="0"/>
              <a:t>Falling Action</a:t>
            </a:r>
          </a:p>
          <a:p>
            <a:pPr lvl="1"/>
            <a:r>
              <a:rPr lang="en-US" dirty="0" smtClean="0"/>
              <a:t>Resolution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conflicts</a:t>
            </a:r>
          </a:p>
          <a:p>
            <a:pPr lvl="1"/>
            <a:r>
              <a:rPr lang="en-US" dirty="0" smtClean="0"/>
              <a:t>External Conflict</a:t>
            </a:r>
          </a:p>
          <a:p>
            <a:pPr lvl="2"/>
            <a:r>
              <a:rPr lang="en-US" dirty="0" smtClean="0"/>
              <a:t>Person vs. Person</a:t>
            </a:r>
          </a:p>
          <a:p>
            <a:pPr lvl="2"/>
            <a:r>
              <a:rPr lang="en-US" dirty="0" smtClean="0"/>
              <a:t>Person vs. Society</a:t>
            </a:r>
          </a:p>
          <a:p>
            <a:pPr lvl="2"/>
            <a:r>
              <a:rPr lang="en-US" dirty="0" smtClean="0"/>
              <a:t>Person vs. Nature</a:t>
            </a:r>
          </a:p>
          <a:p>
            <a:pPr lvl="1"/>
            <a:r>
              <a:rPr lang="en-US" dirty="0" smtClean="0"/>
              <a:t>Internal Conflict	</a:t>
            </a:r>
          </a:p>
          <a:p>
            <a:pPr lvl="2"/>
            <a:r>
              <a:rPr lang="en-US" dirty="0" smtClean="0"/>
              <a:t>Person vs. Self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axebb.com/writings/p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79" y="685800"/>
            <a:ext cx="9116121" cy="5550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Protagonist</a:t>
            </a:r>
          </a:p>
          <a:p>
            <a:r>
              <a:rPr lang="en-US" dirty="0" smtClean="0"/>
              <a:t>Antagonist</a:t>
            </a:r>
          </a:p>
          <a:p>
            <a:endParaRPr lang="en-US" dirty="0"/>
          </a:p>
          <a:p>
            <a:r>
              <a:rPr lang="en-US" dirty="0" smtClean="0"/>
              <a:t>Static—do not change during the story</a:t>
            </a:r>
          </a:p>
          <a:p>
            <a:r>
              <a:rPr lang="en-US" dirty="0" smtClean="0"/>
              <a:t>Dynamic—undergo a change due to an event happening to them</a:t>
            </a:r>
          </a:p>
          <a:p>
            <a:r>
              <a:rPr lang="en-US" dirty="0" smtClean="0"/>
              <a:t>Flat—stereotypical; shallow; one or two personality traits; not fully developed</a:t>
            </a:r>
          </a:p>
          <a:p>
            <a:r>
              <a:rPr lang="en-US" dirty="0" smtClean="0"/>
              <a:t>Round—realistic; have many different personality traits; fully developed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</a:p>
          <a:p>
            <a:endParaRPr lang="en-US" dirty="0"/>
          </a:p>
          <a:p>
            <a:r>
              <a:rPr lang="en-US" dirty="0" smtClean="0"/>
              <a:t>Place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When and Where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theme?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 summary of events!!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telling the story?</a:t>
            </a:r>
          </a:p>
          <a:p>
            <a:endParaRPr lang="en-US" dirty="0"/>
          </a:p>
          <a:p>
            <a:r>
              <a:rPr lang="en-US" dirty="0" smtClean="0"/>
              <a:t>How do we know what happens?</a:t>
            </a:r>
          </a:p>
          <a:p>
            <a:pPr lvl="1"/>
            <a:r>
              <a:rPr lang="en-US" dirty="0" smtClean="0"/>
              <a:t>Does the character simply tell us?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Omniscient: know almost everything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Limited: “limited” is key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Outrageous characters, situations, and settings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Future</a:t>
            </a:r>
          </a:p>
          <a:p>
            <a:endParaRPr lang="en-US" dirty="0"/>
          </a:p>
          <a:p>
            <a:r>
              <a:rPr lang="en-US" dirty="0" smtClean="0"/>
              <a:t>Advances in technology</a:t>
            </a:r>
          </a:p>
          <a:p>
            <a:endParaRPr lang="en-US" dirty="0"/>
          </a:p>
          <a:p>
            <a:r>
              <a:rPr lang="en-US" dirty="0" smtClean="0"/>
              <a:t>Different political and social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160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Elements of Fiction</vt:lpstr>
      <vt:lpstr>The Elements</vt:lpstr>
      <vt:lpstr>Plot</vt:lpstr>
      <vt:lpstr>Slide 4</vt:lpstr>
      <vt:lpstr>Characters</vt:lpstr>
      <vt:lpstr>Setting</vt:lpstr>
      <vt:lpstr>Theme</vt:lpstr>
      <vt:lpstr>Point of View</vt:lpstr>
      <vt:lpstr>Science Fiction</vt:lpstr>
    </vt:vector>
  </TitlesOfParts>
  <Company>Baltic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Fiction</dc:title>
  <dc:creator>bhs</dc:creator>
  <cp:lastModifiedBy>bhs</cp:lastModifiedBy>
  <cp:revision>10</cp:revision>
  <dcterms:created xsi:type="dcterms:W3CDTF">2013-08-23T13:04:05Z</dcterms:created>
  <dcterms:modified xsi:type="dcterms:W3CDTF">2013-08-23T18:38:36Z</dcterms:modified>
</cp:coreProperties>
</file>