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EF2CD-5055-459A-8965-9CD6E82D40C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5B275D-4A84-4BA8-B269-03F8B2E06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telling the story?</a:t>
            </a:r>
          </a:p>
          <a:p>
            <a:endParaRPr lang="en-US" dirty="0"/>
          </a:p>
          <a:p>
            <a:r>
              <a:rPr lang="en-US" dirty="0" smtClean="0"/>
              <a:t>How do we know what happens?</a:t>
            </a:r>
          </a:p>
          <a:p>
            <a:pPr lvl="1"/>
            <a:r>
              <a:rPr lang="en-US" dirty="0" smtClean="0"/>
              <a:t>Does the character simply tell us?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Omniscient: know almost everything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Limited: “limited” is key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Gift of the Magi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Journal:</a:t>
            </a:r>
            <a:endParaRPr lang="en-US" b="1" u="sng" dirty="0"/>
          </a:p>
          <a:p>
            <a:r>
              <a:rPr lang="en-US" dirty="0" smtClean="0"/>
              <a:t>What is something you have that does not have a big $ value but that means a lot to you?</a:t>
            </a:r>
          </a:p>
          <a:p>
            <a:endParaRPr lang="en-US" dirty="0"/>
          </a:p>
          <a:p>
            <a:r>
              <a:rPr lang="en-US" dirty="0" smtClean="0"/>
              <a:t>Would you ever give up that item? In what situations?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Verbal</a:t>
            </a:r>
          </a:p>
          <a:p>
            <a:endParaRPr lang="en-US" dirty="0"/>
          </a:p>
          <a:p>
            <a:r>
              <a:rPr lang="en-US" dirty="0" smtClean="0"/>
              <a:t>Dramatic</a:t>
            </a:r>
          </a:p>
          <a:p>
            <a:endParaRPr lang="en-US" dirty="0"/>
          </a:p>
          <a:p>
            <a:r>
              <a:rPr lang="en-US" dirty="0" smtClean="0"/>
              <a:t>Situational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looking for irony in the story!!!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use irony?</a:t>
            </a:r>
          </a:p>
          <a:p>
            <a:pPr lvl="1"/>
            <a:r>
              <a:rPr lang="en-US" dirty="0" smtClean="0"/>
              <a:t>Dramatic=suspenseful</a:t>
            </a:r>
          </a:p>
          <a:p>
            <a:pPr lvl="1"/>
            <a:r>
              <a:rPr lang="en-US" dirty="0" smtClean="0"/>
              <a:t>Verbal or Situational=Humorous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Helps to communicate the theme to the reader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Plot</a:t>
            </a:r>
          </a:p>
          <a:p>
            <a:r>
              <a:rPr lang="en-US" dirty="0" smtClean="0"/>
              <a:t>Characters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Theme</a:t>
            </a:r>
          </a:p>
          <a:p>
            <a:r>
              <a:rPr lang="en-US" dirty="0" smtClean="0"/>
              <a:t>Point of View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of events</a:t>
            </a:r>
          </a:p>
          <a:p>
            <a:pPr lvl="1"/>
            <a:r>
              <a:rPr lang="en-US" dirty="0" smtClean="0"/>
              <a:t>Exposition</a:t>
            </a:r>
          </a:p>
          <a:p>
            <a:pPr lvl="1"/>
            <a:r>
              <a:rPr lang="en-US" dirty="0" smtClean="0"/>
              <a:t>Rising Action</a:t>
            </a:r>
          </a:p>
          <a:p>
            <a:pPr lvl="1"/>
            <a:r>
              <a:rPr lang="en-US" dirty="0" smtClean="0"/>
              <a:t>Climax</a:t>
            </a:r>
          </a:p>
          <a:p>
            <a:pPr lvl="1"/>
            <a:r>
              <a:rPr lang="en-US" dirty="0" smtClean="0"/>
              <a:t>Falling Action</a:t>
            </a:r>
          </a:p>
          <a:p>
            <a:pPr lvl="1"/>
            <a:r>
              <a:rPr lang="en-US" dirty="0" smtClean="0"/>
              <a:t>Resolution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conflicts</a:t>
            </a:r>
          </a:p>
          <a:p>
            <a:pPr lvl="1"/>
            <a:r>
              <a:rPr lang="en-US" dirty="0" smtClean="0"/>
              <a:t>External Conflict</a:t>
            </a:r>
          </a:p>
          <a:p>
            <a:pPr lvl="2"/>
            <a:r>
              <a:rPr lang="en-US" dirty="0" smtClean="0"/>
              <a:t>Person vs. Person</a:t>
            </a:r>
          </a:p>
          <a:p>
            <a:pPr lvl="2"/>
            <a:r>
              <a:rPr lang="en-US" dirty="0" smtClean="0"/>
              <a:t>Person vs. Society</a:t>
            </a:r>
          </a:p>
          <a:p>
            <a:pPr lvl="2"/>
            <a:r>
              <a:rPr lang="en-US" dirty="0" smtClean="0"/>
              <a:t>Person vs. Nature</a:t>
            </a:r>
          </a:p>
          <a:p>
            <a:pPr lvl="1"/>
            <a:r>
              <a:rPr lang="en-US" dirty="0" smtClean="0"/>
              <a:t>Internal Conflict	</a:t>
            </a:r>
          </a:p>
          <a:p>
            <a:pPr lvl="2"/>
            <a:r>
              <a:rPr lang="en-US" dirty="0" smtClean="0"/>
              <a:t>Person vs. Self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axebb.com/writings/p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79" y="685800"/>
            <a:ext cx="9116121" cy="5550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Protagonist</a:t>
            </a:r>
          </a:p>
          <a:p>
            <a:r>
              <a:rPr lang="en-US" dirty="0" smtClean="0"/>
              <a:t>Antagonist</a:t>
            </a:r>
          </a:p>
          <a:p>
            <a:endParaRPr lang="en-US" dirty="0"/>
          </a:p>
          <a:p>
            <a:r>
              <a:rPr lang="en-US" dirty="0" smtClean="0"/>
              <a:t>Static—do not change during the story</a:t>
            </a:r>
          </a:p>
          <a:p>
            <a:r>
              <a:rPr lang="en-US" dirty="0" smtClean="0"/>
              <a:t>Dynamic—undergo a change due to an event happening to them</a:t>
            </a:r>
          </a:p>
          <a:p>
            <a:r>
              <a:rPr lang="en-US" dirty="0" smtClean="0"/>
              <a:t>Flat—stereotypical; shallow; one or two personality traits; not fully developed</a:t>
            </a:r>
          </a:p>
          <a:p>
            <a:r>
              <a:rPr lang="en-US" dirty="0" smtClean="0"/>
              <a:t>Round—realistic; have many different personality traits; fully developed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Stock: instantly recognizable (stereotype)</a:t>
            </a:r>
          </a:p>
          <a:p>
            <a:pPr lvl="1"/>
            <a:r>
              <a:rPr lang="en-US" dirty="0" smtClean="0"/>
              <a:t>Geek, policeman, stern librarian</a:t>
            </a:r>
          </a:p>
          <a:p>
            <a:pPr lvl="1"/>
            <a:r>
              <a:rPr lang="en-US" dirty="0" smtClean="0"/>
              <a:t>Often a </a:t>
            </a:r>
            <a:r>
              <a:rPr lang="en-US" b="1" dirty="0" smtClean="0"/>
              <a:t>flat</a:t>
            </a:r>
            <a:r>
              <a:rPr lang="en-US" dirty="0" smtClean="0"/>
              <a:t> character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Archetype: ideal, universally recognized model personality (epitome)</a:t>
            </a:r>
          </a:p>
          <a:p>
            <a:pPr lvl="1"/>
            <a:r>
              <a:rPr lang="en-US" dirty="0" smtClean="0"/>
              <a:t>Superhero, </a:t>
            </a:r>
            <a:r>
              <a:rPr lang="en-US" dirty="0" err="1" smtClean="0"/>
              <a:t>villan</a:t>
            </a:r>
            <a:r>
              <a:rPr lang="en-US" dirty="0" smtClean="0"/>
              <a:t>, etc</a:t>
            </a:r>
          </a:p>
          <a:p>
            <a:pPr lvl="1"/>
            <a:r>
              <a:rPr lang="en-US" dirty="0" smtClean="0"/>
              <a:t>Can be protagonist OR antagonist</a:t>
            </a:r>
          </a:p>
          <a:p>
            <a:pPr lvl="1"/>
            <a:r>
              <a:rPr lang="en-US" dirty="0" smtClean="0"/>
              <a:t>Symbolizes a </a:t>
            </a:r>
            <a:r>
              <a:rPr lang="en-US" b="1" dirty="0" smtClean="0"/>
              <a:t>deeper</a:t>
            </a:r>
            <a:r>
              <a:rPr lang="en-US" dirty="0" smtClean="0"/>
              <a:t>, universal meaning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 sheet of paper….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these characters into the correct group of either stock character or archetype:</a:t>
            </a:r>
          </a:p>
          <a:p>
            <a:endParaRPr lang="en-US" dirty="0"/>
          </a:p>
          <a:p>
            <a:pPr lvl="2"/>
            <a:r>
              <a:rPr lang="en-US" dirty="0" smtClean="0"/>
              <a:t>Jock</a:t>
            </a:r>
          </a:p>
          <a:p>
            <a:pPr lvl="2"/>
            <a:r>
              <a:rPr lang="en-US" dirty="0" smtClean="0"/>
              <a:t>Spoiled rich kid</a:t>
            </a:r>
          </a:p>
          <a:p>
            <a:pPr lvl="2"/>
            <a:r>
              <a:rPr lang="en-US" dirty="0" smtClean="0"/>
              <a:t>Wise old man</a:t>
            </a:r>
          </a:p>
          <a:p>
            <a:pPr lvl="2"/>
            <a:r>
              <a:rPr lang="en-US" dirty="0" smtClean="0"/>
              <a:t>Avenger</a:t>
            </a:r>
          </a:p>
          <a:p>
            <a:pPr lvl="2"/>
            <a:r>
              <a:rPr lang="en-US" dirty="0" smtClean="0"/>
              <a:t>Ditzy girl</a:t>
            </a:r>
          </a:p>
          <a:p>
            <a:pPr lvl="2"/>
            <a:r>
              <a:rPr lang="en-US" dirty="0" smtClean="0"/>
              <a:t>Mother figure</a:t>
            </a:r>
          </a:p>
          <a:p>
            <a:pPr lvl="2"/>
            <a:r>
              <a:rPr lang="en-US" dirty="0" smtClean="0"/>
              <a:t>Geek</a:t>
            </a:r>
          </a:p>
          <a:p>
            <a:pPr lvl="2"/>
            <a:r>
              <a:rPr lang="en-US" dirty="0" smtClean="0"/>
              <a:t>Trickster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</a:p>
          <a:p>
            <a:endParaRPr lang="en-US" dirty="0"/>
          </a:p>
          <a:p>
            <a:r>
              <a:rPr lang="en-US" dirty="0" smtClean="0"/>
              <a:t>Place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When and Where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theme?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 summary of events!!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431</TotalTime>
  <Words>287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Elements of Fiction</vt:lpstr>
      <vt:lpstr>The Elements</vt:lpstr>
      <vt:lpstr>Plot</vt:lpstr>
      <vt:lpstr>Slide 4</vt:lpstr>
      <vt:lpstr>Characters</vt:lpstr>
      <vt:lpstr>Characters</vt:lpstr>
      <vt:lpstr>On a sheet of paper….</vt:lpstr>
      <vt:lpstr>Setting</vt:lpstr>
      <vt:lpstr>Theme</vt:lpstr>
      <vt:lpstr>Point of View</vt:lpstr>
      <vt:lpstr>The Gift of the Magi</vt:lpstr>
      <vt:lpstr>Irony</vt:lpstr>
    </vt:vector>
  </TitlesOfParts>
  <Company>Baltic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Fiction</dc:title>
  <dc:creator>bhs</dc:creator>
  <cp:lastModifiedBy>bhs</cp:lastModifiedBy>
  <cp:revision>20</cp:revision>
  <dcterms:created xsi:type="dcterms:W3CDTF">2013-08-23T13:04:05Z</dcterms:created>
  <dcterms:modified xsi:type="dcterms:W3CDTF">2013-08-23T20:15:16Z</dcterms:modified>
</cp:coreProperties>
</file>